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79" r:id="rId4"/>
    <p:sldId id="272" r:id="rId5"/>
    <p:sldId id="275" r:id="rId6"/>
    <p:sldId id="276" r:id="rId7"/>
    <p:sldId id="277" r:id="rId8"/>
    <p:sldId id="27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250D"/>
    <a:srgbClr val="F2F2F2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>
        <p:scale>
          <a:sx n="50" d="100"/>
          <a:sy n="50" d="100"/>
        </p:scale>
        <p:origin x="1176" y="3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887EF-64AC-4575-9CFB-D9F84C093A87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5315C-8A3B-4B72-9446-0CF4DEAB3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52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BBEA4-FF34-46C6-9212-580BE715FC4C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Ms. Pham Ai Nhi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07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EC062-2FF6-41A7-BCAB-7E5C8FDA8FE9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Ms. Pham Ai Nhi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2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50845-B0D7-4F40-AB26-A87E1620B773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Ms. Pham Ai Nhi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05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A0B36-B74C-4C1E-8306-68B6CB4F7A60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Ms. Pham Ai Nhi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5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16D98-3FA9-4772-B050-0F5332A8BD55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Ms. Pham Ai Nhi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4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28CF-4BB0-4001-AADA-DB0B6C9F0E02}" type="datetime1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Ms. Pham Ai Nhi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0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FF2B-6512-4C19-AE75-E9D775CB8263}" type="datetime1">
              <a:rPr lang="en-US" smtClean="0"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Ms. Pham Ai Nhi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81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76FA6-9B1E-43C7-8F37-D0C53875C558}" type="datetime1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Ms. Pham Ai Nhi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35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5083-DC8E-41A3-BCAC-D0C89FB0E4A5}" type="datetime1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Ms. Pham Ai Nhi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73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71B5B-E918-4F41-8614-44765136D32E}" type="datetime1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Ms. Pham Ai Nhi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4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FAE56-34F2-459D-A576-5BDA5B4098FA}" type="datetime1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Ms. Pham Ai Nhi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5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78DC4-30A4-4D4E-A612-B8D4AAA5A554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Ms. Pham Ai Nhi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6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3615265" y="2849075"/>
            <a:ext cx="5164666" cy="1631216"/>
          </a:xfrm>
          <a:prstGeom prst="wedgeRoundRectCallout">
            <a:avLst>
              <a:gd name="adj1" fmla="val 60478"/>
              <a:gd name="adj2" fmla="val 4628"/>
              <a:gd name="adj3" fmla="val 16667"/>
            </a:avLst>
          </a:prstGeom>
          <a:solidFill>
            <a:srgbClr val="F2F2F2">
              <a:alpha val="87059"/>
            </a:srgbClr>
          </a:solidFill>
          <a:ln>
            <a:solidFill>
              <a:srgbClr val="B725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21664" y="2849075"/>
            <a:ext cx="475826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UNIT 2</a:t>
            </a:r>
            <a:br>
              <a:rPr lang="en-US" sz="5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US" sz="5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SCHOOL TALKS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323166" y="4868334"/>
            <a:ext cx="5638800" cy="965198"/>
          </a:xfrm>
          <a:prstGeom prst="wedgeRoundRectCallout">
            <a:avLst>
              <a:gd name="adj1" fmla="val -58646"/>
              <a:gd name="adj2" fmla="val 516"/>
              <a:gd name="adj3" fmla="val 16667"/>
            </a:avLst>
          </a:prstGeom>
          <a:solidFill>
            <a:srgbClr val="B7250D">
              <a:alpha val="7098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792007" y="4904184"/>
            <a:ext cx="4811182" cy="893498"/>
          </a:xfrm>
          <a:ln w="19050">
            <a:noFill/>
            <a:prstDash val="dash"/>
          </a:ln>
        </p:spPr>
        <p:txBody>
          <a:bodyPr anchor="ctr">
            <a:no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PART C. LISTENING </a:t>
            </a:r>
            <a:endParaRPr lang="en-US" sz="40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201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67" y="231221"/>
            <a:ext cx="9997664" cy="4201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Arrow Connector 3"/>
          <p:cNvCxnSpPr/>
          <p:nvPr/>
        </p:nvCxnSpPr>
        <p:spPr>
          <a:xfrm>
            <a:off x="7318015" y="2404533"/>
            <a:ext cx="999067" cy="6773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6416" y="2692399"/>
            <a:ext cx="2370666" cy="12784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031083" y="2323385"/>
            <a:ext cx="2285999" cy="7838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946416" y="2692399"/>
            <a:ext cx="2370666" cy="829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581415" y="3522133"/>
            <a:ext cx="1735667" cy="440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4619986" y="4740083"/>
            <a:ext cx="4340563" cy="482600"/>
            <a:chOff x="1557867" y="4631266"/>
            <a:chExt cx="4340563" cy="482600"/>
          </a:xfrm>
          <a:noFill/>
        </p:grpSpPr>
        <p:sp>
          <p:nvSpPr>
            <p:cNvPr id="22" name="Rectangle 21"/>
            <p:cNvSpPr/>
            <p:nvPr/>
          </p:nvSpPr>
          <p:spPr>
            <a:xfrm>
              <a:off x="1557867" y="4631266"/>
              <a:ext cx="694266" cy="482600"/>
            </a:xfrm>
            <a:prstGeom prst="rect">
              <a:avLst/>
            </a:prstGeom>
            <a:grp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1 - c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469441" y="4631266"/>
              <a:ext cx="694266" cy="482600"/>
            </a:xfrm>
            <a:prstGeom prst="rect">
              <a:avLst/>
            </a:prstGeom>
            <a:grp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2 - e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381015" y="4631266"/>
              <a:ext cx="694266" cy="482600"/>
            </a:xfrm>
            <a:prstGeom prst="rect">
              <a:avLst/>
            </a:prstGeom>
            <a:grp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3 - 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92589" y="4631266"/>
              <a:ext cx="694266" cy="482600"/>
            </a:xfrm>
            <a:prstGeom prst="rect">
              <a:avLst/>
            </a:prstGeom>
            <a:grp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4 - b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04164" y="4631266"/>
              <a:ext cx="694266" cy="482600"/>
            </a:xfrm>
            <a:prstGeom prst="rect">
              <a:avLst/>
            </a:prstGeom>
            <a:grpFill/>
            <a:ln w="571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5 - d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37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954" y="302788"/>
            <a:ext cx="2791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endParaRPr lang="en-US" sz="24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58" y="1145406"/>
            <a:ext cx="1735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semester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58" y="2637321"/>
            <a:ext cx="1992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arrive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58" y="4566174"/>
            <a:ext cx="1992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alone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65427" y="1145406"/>
            <a:ext cx="1861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/</a:t>
            </a:r>
            <a:r>
              <a:rPr lang="en-US" sz="2800" dirty="0" err="1">
                <a:solidFill>
                  <a:schemeClr val="bg1"/>
                </a:solidFill>
              </a:rPr>
              <a:t>səˈ</a:t>
            </a:r>
            <a:r>
              <a:rPr lang="en-US" sz="2800" dirty="0" err="1" smtClean="0">
                <a:solidFill>
                  <a:schemeClr val="bg1"/>
                </a:solidFill>
              </a:rPr>
              <a:t>mestə</a:t>
            </a:r>
            <a:r>
              <a:rPr lang="en-US" sz="2800" dirty="0" smtClean="0">
                <a:solidFill>
                  <a:schemeClr val="bg1"/>
                </a:solidFill>
              </a:rPr>
              <a:t>/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57448" y="1145406"/>
            <a:ext cx="50564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of the two periods of time that a year at high schools and universities is divided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4260" y="1145406"/>
            <a:ext cx="72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085374" y="1144338"/>
            <a:ext cx="1560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85374" y="2794764"/>
            <a:ext cx="1299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122993" y="2728815"/>
            <a:ext cx="1146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err="1">
                <a:solidFill>
                  <a:schemeClr val="bg1"/>
                </a:solidFill>
              </a:rPr>
              <a:t>əˈraɪv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57448" y="2794764"/>
            <a:ext cx="4988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get to a place, especially at the end of a journey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857448" y="4782677"/>
            <a:ext cx="3249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any other people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55782" y="4768571"/>
            <a:ext cx="3590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trọi</a:t>
            </a: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6216" y="5276372"/>
            <a:ext cx="1041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084585" y="4739654"/>
            <a:ext cx="1223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err="1">
                <a:solidFill>
                  <a:schemeClr val="bg1"/>
                </a:solidFill>
              </a:rPr>
              <a:t>əˈləʊn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994260" y="2667260"/>
            <a:ext cx="72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(v)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15421" y="4644274"/>
            <a:ext cx="882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57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3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55" y="3456480"/>
            <a:ext cx="8290919" cy="2474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11" y="141927"/>
            <a:ext cx="8341545" cy="286763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98738" y="2898171"/>
            <a:ext cx="1793020" cy="3270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conversation  </a:t>
            </a:r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433811" y="2860411"/>
            <a:ext cx="1793020" cy="3270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conversation  </a:t>
            </a:r>
            <a:r>
              <a:rPr lang="en-US" sz="2400" b="1" dirty="0" smtClean="0"/>
              <a:t>4</a:t>
            </a:r>
            <a:endParaRPr lang="en-US" sz="24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4474349" y="5925666"/>
            <a:ext cx="1793020" cy="3270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Conversation  </a:t>
            </a:r>
            <a:r>
              <a:rPr lang="en-US" sz="2400" b="1" dirty="0" smtClean="0"/>
              <a:t>2</a:t>
            </a:r>
            <a:endParaRPr lang="en-US" sz="24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8492721" y="5928469"/>
            <a:ext cx="1793020" cy="3270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conversation  </a:t>
            </a:r>
            <a:r>
              <a:rPr lang="en-US" sz="2400" b="1" dirty="0" smtClean="0"/>
              <a:t>3</a:t>
            </a:r>
            <a:endParaRPr lang="en-US" sz="2400" b="1" dirty="0"/>
          </a:p>
        </p:txBody>
      </p:sp>
      <p:pic>
        <p:nvPicPr>
          <p:cNvPr id="8" name="Unit 2 Listening Tieng Anh 10c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419" y="3695876"/>
            <a:ext cx="652379" cy="65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8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199" y="1600200"/>
            <a:ext cx="7713842" cy="3530601"/>
          </a:xfrm>
          <a:prstGeom prst="rect">
            <a:avLst/>
          </a:prstGeom>
          <a:ln w="57150">
            <a:solidFill>
              <a:schemeClr val="bg1">
                <a:lumMod val="50000"/>
              </a:schemeClr>
            </a:solidFill>
          </a:ln>
        </p:spPr>
      </p:pic>
      <p:pic>
        <p:nvPicPr>
          <p:cNvPr id="3" name="Unit 2 Listening Tieng Anh 10c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3027" y="524887"/>
            <a:ext cx="659020" cy="65902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889634" y="2800952"/>
            <a:ext cx="1549667" cy="19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889634" y="3272590"/>
            <a:ext cx="1549667" cy="19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89634" y="3811605"/>
            <a:ext cx="774833" cy="19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89634" y="4331369"/>
            <a:ext cx="1164657" cy="96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89634" y="4831883"/>
            <a:ext cx="5823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82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8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3475" y="592668"/>
            <a:ext cx="4949691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subject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taking this semester ?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 She is taking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English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98168" y="958314"/>
            <a:ext cx="5139267" cy="13234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Whose class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?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 She’s in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Miss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Lan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Phuong’s class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8901" y="2587089"/>
            <a:ext cx="5139267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Nam now ?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 He’s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at a party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2742" y="3055914"/>
            <a:ext cx="5274732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long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does Son plan to stay in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 He plans to stay there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for a week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3108" y="4595266"/>
            <a:ext cx="5139267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travel with her friend ?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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No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, she doesn’t. (She travels alone)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54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" y="357603"/>
            <a:ext cx="11853332" cy="5653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621867" y="1885949"/>
            <a:ext cx="13631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it here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5067" y="2508779"/>
            <a:ext cx="175260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very nice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3433" y="2508779"/>
            <a:ext cx="944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big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28199" y="2453176"/>
            <a:ext cx="212513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comfortable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5134" y="3267466"/>
            <a:ext cx="18287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traveling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1267" y="3916891"/>
            <a:ext cx="8763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No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0356" y="3891206"/>
            <a:ext cx="13631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alone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47467" y="4556897"/>
            <a:ext cx="23452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for a drink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11" name="Listening  - Unit 2 - Tas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9533" y="5270090"/>
            <a:ext cx="406400" cy="33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2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6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67" y="311874"/>
            <a:ext cx="10563831" cy="1379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5" y="1943099"/>
            <a:ext cx="6134100" cy="37989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2250" y="2590800"/>
            <a:ext cx="58999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Clues: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Having exam stress.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Finding schoolwork difficult. 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H</a:t>
            </a:r>
            <a:r>
              <a:rPr lang="en-US" sz="2800" dirty="0" smtClean="0"/>
              <a:t>aving </a:t>
            </a:r>
            <a:r>
              <a:rPr lang="en-US" sz="2800" dirty="0"/>
              <a:t>problems concentrating in class if others are noisy and </a:t>
            </a:r>
            <a:r>
              <a:rPr lang="en-US" sz="2800" dirty="0" smtClean="0"/>
              <a:t>disruptive.</a:t>
            </a:r>
          </a:p>
          <a:p>
            <a:pPr marL="285750" indent="-285750">
              <a:buFontTx/>
              <a:buChar char="-"/>
            </a:pPr>
            <a:r>
              <a:rPr lang="en-US" sz="2800" dirty="0" smtClean="0"/>
              <a:t>Studying online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978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</TotalTime>
  <Words>233</Words>
  <Application>Microsoft Office PowerPoint</Application>
  <PresentationFormat>Widescreen</PresentationFormat>
  <Paragraphs>51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72</cp:revision>
  <dcterms:created xsi:type="dcterms:W3CDTF">2021-09-06T14:20:16Z</dcterms:created>
  <dcterms:modified xsi:type="dcterms:W3CDTF">2021-09-15T03:18:26Z</dcterms:modified>
</cp:coreProperties>
</file>